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03724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Running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stomp pad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BC5448-6169-4ED1-BDFC-4DE51DBAEF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08687"/>
            <a:ext cx="7025776" cy="37797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Running Around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Running Around is a 32 round, 160 point, Comstock course of the fire. There are 14 USPSA targets and 4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stomp pad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154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2021-12-09T16:08:56Z</dcterms:modified>
  <cp:category>Shooting</cp:category>
</cp:coreProperties>
</file>

<file path=docProps/thumbnail.jpeg>
</file>